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84" r:id="rId3"/>
    <p:sldId id="263" r:id="rId4"/>
    <p:sldId id="257" r:id="rId5"/>
    <p:sldId id="259" r:id="rId6"/>
    <p:sldId id="280" r:id="rId7"/>
    <p:sldId id="278" r:id="rId8"/>
    <p:sldId id="281" r:id="rId9"/>
    <p:sldId id="262" r:id="rId10"/>
    <p:sldId id="261" r:id="rId11"/>
    <p:sldId id="270" r:id="rId12"/>
    <p:sldId id="277" r:id="rId13"/>
    <p:sldId id="272" r:id="rId14"/>
    <p:sldId id="285" r:id="rId15"/>
    <p:sldId id="273" r:id="rId16"/>
    <p:sldId id="274" r:id="rId17"/>
    <p:sldId id="275" r:id="rId18"/>
    <p:sldId id="276" r:id="rId19"/>
    <p:sldId id="282" r:id="rId20"/>
    <p:sldId id="283" r:id="rId21"/>
    <p:sldId id="260" r:id="rId22"/>
    <p:sldId id="258" r:id="rId23"/>
    <p:sldId id="268" r:id="rId24"/>
    <p:sldId id="269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3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4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3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7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5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67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9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2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8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5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62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www.youtube.com/user/saimon192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80899F1-21BF-CF17-0AC1-CB19D5470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213"/>
          <a:stretch/>
        </p:blipFill>
        <p:spPr>
          <a:xfrm>
            <a:off x="-3155" y="-45719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6F7AD18-7816-4AC2-B05E-D015A7CB4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2097" y="888626"/>
            <a:ext cx="10058400" cy="35661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Bataille navale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D787FC-3832-4AAB-9FE0-31D9C8B88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460" y="4680214"/>
            <a:ext cx="9983127" cy="114300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Projet de Web de Cir2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8874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22A3D-7D91-4588-8E60-5EC52749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de base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FBC05-CA9B-46B5-AEE0-D943C90BD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 - Plusieurs types de vaisseaux (races) selon la couleur mais aussi le style :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C61663-40D3-43A9-A78A-5343AC910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5" y="3177660"/>
            <a:ext cx="1567211" cy="2298576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96A9B0-4A6C-4049-AA06-6E824CBCE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767" y="3182766"/>
            <a:ext cx="1370312" cy="2293470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9E7C42-0516-4D13-9F33-8E83030F6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20" y="3177660"/>
            <a:ext cx="1100865" cy="2293470"/>
          </a:xfrm>
          <a:prstGeom prst="rect">
            <a:avLst/>
          </a:prstGeom>
        </p:spPr>
      </p:pic>
      <p:pic>
        <p:nvPicPr>
          <p:cNvPr id="13" name="Image 12" descr="Une image contenant jouet&#10;&#10;Description générée automatiquement">
            <a:extLst>
              <a:ext uri="{FF2B5EF4-FFF2-40B4-BE49-F238E27FC236}">
                <a16:creationId xmlns:a16="http://schemas.microsoft.com/office/drawing/2014/main" id="{1E9BA890-8E1B-44EE-80AF-FCD6E48EC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26" y="3182765"/>
            <a:ext cx="1035161" cy="2293471"/>
          </a:xfrm>
          <a:prstGeom prst="rect">
            <a:avLst/>
          </a:prstGeom>
        </p:spPr>
      </p:pic>
      <p:pic>
        <p:nvPicPr>
          <p:cNvPr id="15" name="Image 14" descr="Une image contenant guitare&#10;&#10;Description générée automatiquement">
            <a:extLst>
              <a:ext uri="{FF2B5EF4-FFF2-40B4-BE49-F238E27FC236}">
                <a16:creationId xmlns:a16="http://schemas.microsoft.com/office/drawing/2014/main" id="{A41D990D-F4FB-49B1-96E7-04854AC12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28" y="3187097"/>
            <a:ext cx="1223095" cy="22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CF8856-1EF7-4366-B44C-04C671AD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de base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1F234E-8DCB-48D0-A97C-C59B43B2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Plusieurs types d’armes selon les races (histoire d’équilibrer le jeu)</a:t>
            </a:r>
          </a:p>
          <a:p>
            <a:endParaRPr lang="fr-FR" dirty="0"/>
          </a:p>
          <a:p>
            <a:r>
              <a:rPr lang="fr-FR" dirty="0"/>
              <a:t> </a:t>
            </a:r>
          </a:p>
        </p:txBody>
      </p:sp>
      <p:pic>
        <p:nvPicPr>
          <p:cNvPr id="5" name="Image 4" descr="Une image contenant texte, intérieur, personne, arme&#10;&#10;Description générée automatiquement">
            <a:extLst>
              <a:ext uri="{FF2B5EF4-FFF2-40B4-BE49-F238E27FC236}">
                <a16:creationId xmlns:a16="http://schemas.microsoft.com/office/drawing/2014/main" id="{F5C6DC7E-8B85-4C24-ACF3-5575644C1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53" y="2825855"/>
            <a:ext cx="1703593" cy="3043237"/>
          </a:xfrm>
          <a:prstGeom prst="rect">
            <a:avLst/>
          </a:prstGeom>
        </p:spPr>
      </p:pic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20066AA-7C37-416D-9162-A57768DDD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320008"/>
              </p:ext>
            </p:extLst>
          </p:nvPr>
        </p:nvGraphicFramePr>
        <p:xfrm>
          <a:off x="942976" y="2705100"/>
          <a:ext cx="7568948" cy="2693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031">
                  <a:extLst>
                    <a:ext uri="{9D8B030D-6E8A-4147-A177-3AD203B41FA5}">
                      <a16:colId xmlns:a16="http://schemas.microsoft.com/office/drawing/2014/main" val="1982656952"/>
                    </a:ext>
                  </a:extLst>
                </a:gridCol>
                <a:gridCol w="1272316">
                  <a:extLst>
                    <a:ext uri="{9D8B030D-6E8A-4147-A177-3AD203B41FA5}">
                      <a16:colId xmlns:a16="http://schemas.microsoft.com/office/drawing/2014/main" val="3256002328"/>
                    </a:ext>
                  </a:extLst>
                </a:gridCol>
                <a:gridCol w="1453996">
                  <a:extLst>
                    <a:ext uri="{9D8B030D-6E8A-4147-A177-3AD203B41FA5}">
                      <a16:colId xmlns:a16="http://schemas.microsoft.com/office/drawing/2014/main" val="918981772"/>
                    </a:ext>
                  </a:extLst>
                </a:gridCol>
                <a:gridCol w="1464687">
                  <a:extLst>
                    <a:ext uri="{9D8B030D-6E8A-4147-A177-3AD203B41FA5}">
                      <a16:colId xmlns:a16="http://schemas.microsoft.com/office/drawing/2014/main" val="1905273768"/>
                    </a:ext>
                  </a:extLst>
                </a:gridCol>
                <a:gridCol w="1389849">
                  <a:extLst>
                    <a:ext uri="{9D8B030D-6E8A-4147-A177-3AD203B41FA5}">
                      <a16:colId xmlns:a16="http://schemas.microsoft.com/office/drawing/2014/main" val="3856073294"/>
                    </a:ext>
                  </a:extLst>
                </a:gridCol>
                <a:gridCol w="1486069">
                  <a:extLst>
                    <a:ext uri="{9D8B030D-6E8A-4147-A177-3AD203B41FA5}">
                      <a16:colId xmlns:a16="http://schemas.microsoft.com/office/drawing/2014/main" val="1947662966"/>
                    </a:ext>
                  </a:extLst>
                </a:gridCol>
              </a:tblGrid>
              <a:tr h="33125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W/R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Human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Vyrkul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Arash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Enkar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Sunari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76301041"/>
                  </a:ext>
                </a:extLst>
              </a:tr>
              <a:tr h="41174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Autodestruction (2)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Sonar (2)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Leurre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Immunité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Mauvais Tireur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9691275"/>
                  </a:ext>
                </a:extLst>
              </a:tr>
              <a:tr h="51292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IEM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Bombe Fragmentation (3)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Radar (2)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Autodestruction (2)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Laser H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01535100"/>
                  </a:ext>
                </a:extLst>
              </a:tr>
              <a:tr h="51292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Laser V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Invincibilité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Bouclier Thermique (3)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Voleur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Laser V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3734557"/>
                  </a:ext>
                </a:extLst>
              </a:tr>
              <a:tr h="41174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Bombe H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Laser H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Anneau de Feu (3)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Torpille (2)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Bombe H (1)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80019565"/>
                  </a:ext>
                </a:extLst>
              </a:tr>
              <a:tr h="51292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auto : Normal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auto : Normal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auto : Tir Supplémentaire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auto : Normal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auto : Tir Supplémentaire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6580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45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29F991-D8AB-44E1-94E1-CAD83064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de base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63A392F-D9DC-4645-9324-E890D81C6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607" y="2275840"/>
            <a:ext cx="6340786" cy="3337775"/>
          </a:xfrm>
        </p:spPr>
      </p:pic>
    </p:spTree>
    <p:extLst>
      <p:ext uri="{BB962C8B-B14F-4D97-AF65-F5344CB8AC3E}">
        <p14:creationId xmlns:p14="http://schemas.microsoft.com/office/powerpoint/2010/main" val="186782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BF2E5-43B7-42FC-9B03-B7B5B0D0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D23FB1-606F-4CDC-882C-27EE49183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2625"/>
            <a:ext cx="10058400" cy="3916467"/>
          </a:xfrm>
        </p:spPr>
        <p:txBody>
          <a:bodyPr>
            <a:normAutofit/>
          </a:bodyPr>
          <a:lstStyle/>
          <a:p>
            <a:r>
              <a:rPr lang="fr-FR" dirty="0"/>
              <a:t>- 1ere connexion : système de compte (avec </a:t>
            </a:r>
            <a:r>
              <a:rPr lang="fr-FR" dirty="0" err="1"/>
              <a:t>verif</a:t>
            </a:r>
            <a:r>
              <a:rPr lang="fr-FR" dirty="0"/>
              <a:t> par mail)</a:t>
            </a:r>
          </a:p>
          <a:p>
            <a:r>
              <a:rPr lang="fr-FR" dirty="0"/>
              <a:t>- Menu</a:t>
            </a:r>
          </a:p>
          <a:p>
            <a:r>
              <a:rPr lang="fr-FR" dirty="0"/>
              <a:t>- Système d’ami</a:t>
            </a:r>
          </a:p>
          <a:p>
            <a:r>
              <a:rPr lang="fr-FR" dirty="0"/>
              <a:t>- Rules</a:t>
            </a:r>
          </a:p>
          <a:p>
            <a:r>
              <a:rPr lang="fr-FR" dirty="0"/>
              <a:t>- Lore</a:t>
            </a:r>
          </a:p>
          <a:p>
            <a:r>
              <a:rPr lang="fr-FR" dirty="0"/>
              <a:t>- Editeur de decks (avec système de sauvegarde)</a:t>
            </a:r>
          </a:p>
        </p:txBody>
      </p:sp>
    </p:spTree>
    <p:extLst>
      <p:ext uri="{BB962C8B-B14F-4D97-AF65-F5344CB8AC3E}">
        <p14:creationId xmlns:p14="http://schemas.microsoft.com/office/powerpoint/2010/main" val="146078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F257F-81AA-4975-9E7A-846AA7A8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AD3A-4F0C-422D-85AD-8D9EB6278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</a:t>
            </a:r>
            <a:r>
              <a:rPr lang="fr-FR" dirty="0" err="1"/>
              <a:t>Rooms</a:t>
            </a:r>
            <a:endParaRPr lang="fr-FR" dirty="0"/>
          </a:p>
          <a:p>
            <a:r>
              <a:rPr lang="fr-FR" dirty="0"/>
              <a:t>- Salle de jeu</a:t>
            </a:r>
          </a:p>
          <a:p>
            <a:r>
              <a:rPr lang="fr-FR" dirty="0"/>
              <a:t>- Différentes armes </a:t>
            </a:r>
          </a:p>
          <a:p>
            <a:r>
              <a:rPr lang="fr-FR" dirty="0"/>
              <a:t>- Scoreboard</a:t>
            </a:r>
          </a:p>
        </p:txBody>
      </p:sp>
    </p:spTree>
    <p:extLst>
      <p:ext uri="{BB962C8B-B14F-4D97-AF65-F5344CB8AC3E}">
        <p14:creationId xmlns:p14="http://schemas.microsoft.com/office/powerpoint/2010/main" val="126478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E7A0E6-7439-41F0-BA77-B72BBE63A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Tables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CC87C2-9AED-4182-92F8-59FCE8D31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Table « </a:t>
            </a:r>
            <a:r>
              <a:rPr lang="fr-FR" dirty="0" err="1"/>
              <a:t>users</a:t>
            </a:r>
            <a:r>
              <a:rPr lang="fr-FR" dirty="0"/>
              <a:t> » :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74112E-56F7-4263-802A-B340C503F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50" y="3108960"/>
            <a:ext cx="10828699" cy="105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8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356C1-63F1-4D99-AFDF-347A6104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Tables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72665-61DA-42CC-BB08-C76993FA5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Table « </a:t>
            </a:r>
            <a:r>
              <a:rPr lang="fr-FR" dirty="0" err="1"/>
              <a:t>askingfriends</a:t>
            </a:r>
            <a:r>
              <a:rPr lang="fr-FR" dirty="0"/>
              <a:t> »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2469E3-48D5-4E26-B2DE-5DB478BC4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03" y="3429000"/>
            <a:ext cx="8220633" cy="12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22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FAF1C1-6324-4645-90FA-6E939CB7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Tables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38FCBD-DA1B-4874-B53B-A062219A4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Table « </a:t>
            </a:r>
            <a:r>
              <a:rPr lang="fr-FR" dirty="0" err="1"/>
              <a:t>userfriends</a:t>
            </a:r>
            <a:r>
              <a:rPr lang="fr-FR" dirty="0"/>
              <a:t> » :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4343E5-DABB-48B9-80A4-91F387A72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22" y="3034229"/>
            <a:ext cx="8118915" cy="95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7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BE6941-EF74-4FC3-BCE2-78A2A030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Tables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95BC5C-2551-4DF6-8C3A-5033DEB68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Table « decks »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820183-9807-453E-BF79-0511DAFF4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12720"/>
            <a:ext cx="3116347" cy="3081134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B66A70-A385-4560-A680-995490BCB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98" y="3518323"/>
            <a:ext cx="5817154" cy="9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32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BE6941-EF74-4FC3-BCE2-78A2A030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Ui</a:t>
            </a:r>
            <a:r>
              <a:rPr lang="fr-FR" dirty="0"/>
              <a:t> Design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95BC5C-2551-4DF6-8C3A-5033DEB68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Utilisation </a:t>
            </a:r>
            <a:r>
              <a:rPr lang="fr-FR" dirty="0" err="1"/>
              <a:t>d’ionic</a:t>
            </a:r>
            <a:endParaRPr lang="fr-FR" dirty="0"/>
          </a:p>
          <a:p>
            <a:r>
              <a:rPr lang="fr-FR" dirty="0"/>
              <a:t>- limitation de l’utilisation de 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- Gestion responsive des ion-</a:t>
            </a:r>
            <a:r>
              <a:rPr lang="fr-FR" dirty="0" err="1"/>
              <a:t>grid</a:t>
            </a:r>
            <a:endParaRPr lang="fr-FR" dirty="0"/>
          </a:p>
          <a:p>
            <a:r>
              <a:rPr lang="fr-FR" dirty="0"/>
              <a:t>- réaniment des couleurs dans la racine « </a:t>
            </a:r>
            <a:r>
              <a:rPr lang="fr-FR" dirty="0" err="1"/>
              <a:t>variables.scss</a:t>
            </a:r>
            <a:r>
              <a:rPr lang="fr-FR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86564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_de_jeu">
            <a:hlinkClick r:id="" action="ppaction://media"/>
            <a:extLst>
              <a:ext uri="{FF2B5EF4-FFF2-40B4-BE49-F238E27FC236}">
                <a16:creationId xmlns:a16="http://schemas.microsoft.com/office/drawing/2014/main" id="{7C479932-54FB-469E-AC41-6ECFF2F3C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200" y="828675"/>
            <a:ext cx="92456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BE6941-EF74-4FC3-BCE2-78A2A030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Ui</a:t>
            </a:r>
            <a:r>
              <a:rPr lang="fr-FR" dirty="0"/>
              <a:t> Design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03597B5-DECA-4677-9B79-404F33197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- Simplification de l'édition du thème du site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68E1B78-EB61-4141-859F-8D5613FC2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99" y="2835704"/>
            <a:ext cx="11327401" cy="26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89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359910-8A79-47C9-B552-AD9B00BF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 rencontrés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301477-E9B1-425F-96EB-2EAF0DE8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Principalement gestion du temps</a:t>
            </a:r>
          </a:p>
          <a:p>
            <a:r>
              <a:rPr lang="fr-FR" dirty="0"/>
              <a:t>- Masse de travail</a:t>
            </a:r>
          </a:p>
          <a:p>
            <a:r>
              <a:rPr lang="fr-FR" dirty="0"/>
              <a:t>- Difficultés avec les </a:t>
            </a:r>
            <a:r>
              <a:rPr lang="fr-FR" dirty="0" err="1"/>
              <a:t>rooms</a:t>
            </a:r>
            <a:endParaRPr lang="fr-FR" dirty="0"/>
          </a:p>
          <a:p>
            <a:r>
              <a:rPr lang="fr-FR" dirty="0"/>
              <a:t>- Coordination GitHub</a:t>
            </a:r>
          </a:p>
        </p:txBody>
      </p:sp>
    </p:spTree>
    <p:extLst>
      <p:ext uri="{BB962C8B-B14F-4D97-AF65-F5344CB8AC3E}">
        <p14:creationId xmlns:p14="http://schemas.microsoft.com/office/powerpoint/2010/main" val="363623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195F8-5C89-494A-B613-2F5F2366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73587"/>
            <a:ext cx="10058400" cy="1450757"/>
          </a:xfrm>
        </p:spPr>
        <p:txBody>
          <a:bodyPr/>
          <a:lstStyle/>
          <a:p>
            <a:r>
              <a:rPr lang="fr-FR" dirty="0"/>
              <a:t>Utilitaires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57A3F91-5E91-47B3-97BE-AFB716487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57" y="2180119"/>
            <a:ext cx="1652142" cy="165214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D30D16F-E65D-40DD-8BF1-8172E0840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50" y="2180119"/>
            <a:ext cx="1652143" cy="165214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EB31C1-FA39-4D3D-84AF-5AAAF2335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09" y="2180119"/>
            <a:ext cx="3714418" cy="165214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AF2014F-B593-4CC9-9B13-A0F8B177E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99" y="4387997"/>
            <a:ext cx="1652143" cy="1652143"/>
          </a:xfrm>
          <a:prstGeom prst="rect">
            <a:avLst/>
          </a:prstGeom>
        </p:spPr>
      </p:pic>
      <p:pic>
        <p:nvPicPr>
          <p:cNvPr id="15" name="Image 1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DC8F827-8FAE-443D-9A35-14CC4331A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75" y="4387997"/>
            <a:ext cx="1652143" cy="16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0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AF324-3FD0-4D23-BEA5-198EAD13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Utilitaires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563055A-CE5D-4776-BFB6-FC0C3CCF4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92" y="1837433"/>
            <a:ext cx="2503170" cy="1668779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0A1952F-2470-4E05-9624-A0F671ED0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78" y="2148430"/>
            <a:ext cx="2105558" cy="11906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FCFA5B8-5CFC-436E-8551-FD2F50078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45" y="4491933"/>
            <a:ext cx="1087755" cy="108775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B6B0092-1812-41ED-BFD9-E234A708D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95" y="3794703"/>
            <a:ext cx="1837433" cy="1837433"/>
          </a:xfrm>
          <a:prstGeom prst="rect">
            <a:avLst/>
          </a:prstGeom>
        </p:spPr>
      </p:pic>
      <p:pic>
        <p:nvPicPr>
          <p:cNvPr id="6" name="Image 5" descr="Une image contenant texte, personne, mur, homme&#10;&#10;Description générée automatiquement">
            <a:extLst>
              <a:ext uri="{FF2B5EF4-FFF2-40B4-BE49-F238E27FC236}">
                <a16:creationId xmlns:a16="http://schemas.microsoft.com/office/drawing/2014/main" id="{80AFA03C-D173-4EC7-A925-89DD4A52D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64" y="2367351"/>
            <a:ext cx="3123861" cy="28547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F0F0BC8-A106-4C23-AA7A-EB2C66577C55}"/>
              </a:ext>
            </a:extLst>
          </p:cNvPr>
          <p:cNvSpPr txBox="1"/>
          <p:nvPr/>
        </p:nvSpPr>
        <p:spPr>
          <a:xfrm>
            <a:off x="7022336" y="5387789"/>
            <a:ext cx="5467350" cy="38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7"/>
              </a:rPr>
              <a:t>https://www.youtube.com/user/saimon1924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018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70C377-42E5-49DD-A703-C329E118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Utilitaires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97BD2F-791B-4F46-B725-F7AAFDC48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56" y="2514600"/>
            <a:ext cx="2120194" cy="114490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99D2FC-54E4-4DF6-99C4-109435637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45019"/>
            <a:ext cx="2104047" cy="20193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456164F-F38C-40AE-B0D4-C972D0D39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35" y="2162016"/>
            <a:ext cx="2088885" cy="22736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11F4F26-97CB-4078-9514-52A066E5E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88" y="3983832"/>
            <a:ext cx="1898945" cy="2330276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6B8423-78CA-489A-A0FD-9F29D4358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86" y="3983832"/>
            <a:ext cx="1821696" cy="22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8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94D464-1447-46E6-A8B5-C5CF3D3D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6F3446-87A6-4D41-8C5E-6E52C056F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- Notre idée</a:t>
            </a:r>
          </a:p>
          <a:p>
            <a:r>
              <a:rPr lang="fr-FR" dirty="0"/>
              <a:t>- Notre groupe et les rôles</a:t>
            </a:r>
          </a:p>
          <a:p>
            <a:r>
              <a:rPr lang="fr-FR" dirty="0"/>
              <a:t>- Principes de base</a:t>
            </a:r>
          </a:p>
          <a:p>
            <a:r>
              <a:rPr lang="fr-FR" dirty="0"/>
              <a:t>- Trailer</a:t>
            </a:r>
          </a:p>
          <a:p>
            <a:r>
              <a:rPr lang="fr-FR" dirty="0"/>
              <a:t>- Présentation du site</a:t>
            </a:r>
          </a:p>
          <a:p>
            <a:r>
              <a:rPr lang="fr-FR"/>
              <a:t>- Tables SQL </a:t>
            </a:r>
            <a:endParaRPr lang="fr-FR" dirty="0"/>
          </a:p>
          <a:p>
            <a:r>
              <a:rPr lang="fr-FR" dirty="0"/>
              <a:t>- Ressenti et problèmes rencontrés</a:t>
            </a:r>
          </a:p>
          <a:p>
            <a:r>
              <a:rPr lang="fr-FR" dirty="0"/>
              <a:t>- Utilitaires</a:t>
            </a:r>
          </a:p>
        </p:txBody>
      </p:sp>
    </p:spTree>
    <p:extLst>
      <p:ext uri="{BB962C8B-B14F-4D97-AF65-F5344CB8AC3E}">
        <p14:creationId xmlns:p14="http://schemas.microsoft.com/office/powerpoint/2010/main" val="42376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EBFC4-9FC4-442F-8568-5EDC1961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idée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D1BDD3-D256-42B4-879E-ECD3DE9F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Bataille navale dans l’univers spatial</a:t>
            </a:r>
          </a:p>
          <a:p>
            <a:r>
              <a:rPr lang="fr-FR" dirty="0"/>
              <a:t>- Plate-forme de jeu « complète » (détaillée après)</a:t>
            </a:r>
          </a:p>
          <a:p>
            <a:r>
              <a:rPr lang="fr-FR" dirty="0"/>
              <a:t>- Respecter le cahier des charges donné en début de période de projet</a:t>
            </a:r>
          </a:p>
          <a:p>
            <a:r>
              <a:rPr lang="fr-FR" dirty="0"/>
              <a:t>- Vaisseaux / Background d’univers spatial en pixel art pour une « petite » touche de star </a:t>
            </a:r>
            <a:r>
              <a:rPr lang="fr-FR" dirty="0" err="1"/>
              <a:t>wars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348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6BBB2-E942-4E2C-AADE-B2B435EE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7E2193-D00A-4A6C-973A-EE6E8DAF1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-Paul Cuisinier : Chef de projet / Grand Manitou</a:t>
            </a:r>
          </a:p>
          <a:p>
            <a:r>
              <a:rPr lang="fr-FR" dirty="0"/>
              <a:t>-Florian </a:t>
            </a:r>
            <a:r>
              <a:rPr lang="fr-FR" dirty="0" err="1"/>
              <a:t>Vitoux</a:t>
            </a:r>
            <a:r>
              <a:rPr lang="fr-FR" dirty="0"/>
              <a:t> : Développeur Front</a:t>
            </a:r>
          </a:p>
          <a:p>
            <a:r>
              <a:rPr lang="fr-FR" dirty="0"/>
              <a:t>-Vianney </a:t>
            </a:r>
            <a:r>
              <a:rPr lang="fr-FR" dirty="0" err="1"/>
              <a:t>Lehu</a:t>
            </a:r>
            <a:r>
              <a:rPr lang="fr-FR" dirty="0"/>
              <a:t> : Front / Design</a:t>
            </a:r>
          </a:p>
          <a:p>
            <a:r>
              <a:rPr lang="fr-FR" dirty="0"/>
              <a:t>-Florian Lambre : UI Designer / Direction artistique / Graphiste</a:t>
            </a:r>
          </a:p>
          <a:p>
            <a:r>
              <a:rPr lang="fr-FR" dirty="0"/>
              <a:t>-François Beaucour : Renommeur d’image en chef / Powerpoint</a:t>
            </a:r>
          </a:p>
        </p:txBody>
      </p:sp>
    </p:spTree>
    <p:extLst>
      <p:ext uri="{BB962C8B-B14F-4D97-AF65-F5344CB8AC3E}">
        <p14:creationId xmlns:p14="http://schemas.microsoft.com/office/powerpoint/2010/main" val="294035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F26FEF6-A79A-4438-B523-E25EF440C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19" y="3251166"/>
            <a:ext cx="8087361" cy="29721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999D272-6F12-4015-A30D-E9C9C61A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Direction artistique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E723C-79CA-4844-A6CA-62C29D81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Thème principale sombre</a:t>
            </a:r>
          </a:p>
          <a:p>
            <a:r>
              <a:rPr lang="fr-FR" dirty="0"/>
              <a:t>- Couleur vives et chaude</a:t>
            </a:r>
          </a:p>
        </p:txBody>
      </p:sp>
    </p:spTree>
    <p:extLst>
      <p:ext uri="{BB962C8B-B14F-4D97-AF65-F5344CB8AC3E}">
        <p14:creationId xmlns:p14="http://schemas.microsoft.com/office/powerpoint/2010/main" val="230247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9D272-6F12-4015-A30D-E9C9C61A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Direction artistique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E723C-79CA-4844-A6CA-62C29D81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Plagiat Star Wars</a:t>
            </a:r>
          </a:p>
          <a:p>
            <a:r>
              <a:rPr lang="fr-FR" dirty="0"/>
              <a:t>- Utilisation de la police </a:t>
            </a:r>
            <a:r>
              <a:rPr lang="fr-FR" b="0" i="0" dirty="0" err="1">
                <a:solidFill>
                  <a:srgbClr val="666666"/>
                </a:solidFill>
                <a:effectLst/>
                <a:latin typeface="helvetica" panose="020B0604020202020204" pitchFamily="34" charset="0"/>
              </a:rPr>
              <a:t>Starjedi</a:t>
            </a:r>
            <a:r>
              <a:rPr lang="fr-FR" dirty="0">
                <a:solidFill>
                  <a:srgbClr val="666666"/>
                </a:solidFill>
                <a:latin typeface="helvetica" panose="020B0604020202020204" pitchFamily="34" charset="0"/>
              </a:rPr>
              <a:t> M</a:t>
            </a:r>
            <a:r>
              <a:rPr lang="fr-FR" b="0" i="0" dirty="0">
                <a:solidFill>
                  <a:srgbClr val="666666"/>
                </a:solidFill>
                <a:effectLst/>
                <a:latin typeface="helvetica" panose="020B0604020202020204" pitchFamily="34" charset="0"/>
              </a:rPr>
              <a:t>ono</a:t>
            </a:r>
          </a:p>
          <a:p>
            <a:r>
              <a:rPr lang="fr-FR" dirty="0">
                <a:solidFill>
                  <a:srgbClr val="666666"/>
                </a:solidFill>
                <a:latin typeface="helvetica" panose="020B0604020202020204" pitchFamily="34" charset="0"/>
              </a:rPr>
              <a:t>- Nom inspiré de la plus grande saga de SF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34F535-40DB-49F4-89A6-079228723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04" y="2673406"/>
            <a:ext cx="2553056" cy="25530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76DEC11-9A1D-41C6-80F1-14F1DDAFB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29" y="2664429"/>
            <a:ext cx="5816351" cy="373411"/>
          </a:xfrm>
          <a:prstGeom prst="rect">
            <a:avLst/>
          </a:prstGeom>
        </p:spPr>
      </p:pic>
      <p:pic>
        <p:nvPicPr>
          <p:cNvPr id="15" name="Image 1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A3315B0-5F7F-4B8E-8AC9-61B227A58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264995"/>
            <a:ext cx="8876744" cy="18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7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FAFC0F-0442-455F-BB76-6D483E1F3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02" y="2576989"/>
            <a:ext cx="9532556" cy="37608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999D272-6F12-4015-A30D-E9C9C61A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Direction artistique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E723C-79CA-4844-A6CA-62C29D81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Présence d’un </a:t>
            </a:r>
            <a:r>
              <a:rPr lang="fr-FR" dirty="0" err="1"/>
              <a:t>lore</a:t>
            </a:r>
            <a:r>
              <a:rPr lang="fr-FR" dirty="0"/>
              <a:t> avec plusieurs factions</a:t>
            </a:r>
          </a:p>
        </p:txBody>
      </p:sp>
    </p:spTree>
    <p:extLst>
      <p:ext uri="{BB962C8B-B14F-4D97-AF65-F5344CB8AC3E}">
        <p14:creationId xmlns:p14="http://schemas.microsoft.com/office/powerpoint/2010/main" val="372158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9D272-6F12-4015-A30D-E9C9C61A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de base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E723C-79CA-4844-A6CA-62C29D81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Système de compte (vérification par mail…)</a:t>
            </a:r>
          </a:p>
          <a:p>
            <a:r>
              <a:rPr lang="fr-FR" dirty="0"/>
              <a:t>- Editeur de « deck » : placez vos vaisseaux comme vous le souhaitez</a:t>
            </a:r>
          </a:p>
          <a:p>
            <a:r>
              <a:rPr lang="fr-FR" dirty="0"/>
              <a:t>- Système d’amis</a:t>
            </a:r>
          </a:p>
          <a:p>
            <a:r>
              <a:rPr lang="fr-FR" dirty="0"/>
              <a:t>- Page d’accueil</a:t>
            </a:r>
          </a:p>
          <a:p>
            <a:r>
              <a:rPr lang="fr-FR" dirty="0"/>
              <a:t>- Page d’attente</a:t>
            </a:r>
          </a:p>
          <a:p>
            <a:r>
              <a:rPr lang="fr-FR" dirty="0"/>
              <a:t>- Page de jeu</a:t>
            </a:r>
          </a:p>
          <a:p>
            <a:r>
              <a:rPr lang="fr-FR" dirty="0"/>
              <a:t>- Scoreboard</a:t>
            </a:r>
          </a:p>
        </p:txBody>
      </p:sp>
    </p:spTree>
    <p:extLst>
      <p:ext uri="{BB962C8B-B14F-4D97-AF65-F5344CB8AC3E}">
        <p14:creationId xmlns:p14="http://schemas.microsoft.com/office/powerpoint/2010/main" val="9248768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3841"/>
      </a:dk2>
      <a:lt2>
        <a:srgbClr val="E2E4E8"/>
      </a:lt2>
      <a:accent1>
        <a:srgbClr val="B49E7A"/>
      </a:accent1>
      <a:accent2>
        <a:srgbClr val="A2A56E"/>
      </a:accent2>
      <a:accent3>
        <a:srgbClr val="94A77D"/>
      </a:accent3>
      <a:accent4>
        <a:srgbClr val="7BAC73"/>
      </a:accent4>
      <a:accent5>
        <a:srgbClr val="80AC8D"/>
      </a:accent5>
      <a:accent6>
        <a:srgbClr val="74AE9D"/>
      </a:accent6>
      <a:hlink>
        <a:srgbClr val="6983AE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528</Words>
  <Application>Microsoft Office PowerPoint</Application>
  <PresentationFormat>Grand écran</PresentationFormat>
  <Paragraphs>117</Paragraphs>
  <Slides>24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Bookman Old Style</vt:lpstr>
      <vt:lpstr>Calibri</vt:lpstr>
      <vt:lpstr>Franklin Gothic Book</vt:lpstr>
      <vt:lpstr>helvetica</vt:lpstr>
      <vt:lpstr>RetrospectVTI</vt:lpstr>
      <vt:lpstr>Bataille navale</vt:lpstr>
      <vt:lpstr>Présentation PowerPoint</vt:lpstr>
      <vt:lpstr>Sommaire</vt:lpstr>
      <vt:lpstr>Notre idée</vt:lpstr>
      <vt:lpstr>Rôles</vt:lpstr>
      <vt:lpstr>Direction artistique</vt:lpstr>
      <vt:lpstr>Direction artistique</vt:lpstr>
      <vt:lpstr>Direction artistique</vt:lpstr>
      <vt:lpstr>Principes de base</vt:lpstr>
      <vt:lpstr>Principes de base</vt:lpstr>
      <vt:lpstr>Principes de base</vt:lpstr>
      <vt:lpstr>Principes de base</vt:lpstr>
      <vt:lpstr>Présentation du site</vt:lpstr>
      <vt:lpstr>Présentation du site</vt:lpstr>
      <vt:lpstr>Tables SQL</vt:lpstr>
      <vt:lpstr>Tables SQL</vt:lpstr>
      <vt:lpstr>Tables SQL</vt:lpstr>
      <vt:lpstr>Tables SQL</vt:lpstr>
      <vt:lpstr>Ui Design</vt:lpstr>
      <vt:lpstr>Ui Design</vt:lpstr>
      <vt:lpstr>Problèmes rencontrés</vt:lpstr>
      <vt:lpstr>Utilitaires</vt:lpstr>
      <vt:lpstr>Utilitaires</vt:lpstr>
      <vt:lpstr>Utilitaires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Bataille navale</dc:title>
  <dc:creator>François BEAUCOUR</dc:creator>
  <cp:lastModifiedBy>François BEAUCOUR</cp:lastModifiedBy>
  <cp:revision>64</cp:revision>
  <dcterms:created xsi:type="dcterms:W3CDTF">2022-03-12T15:23:52Z</dcterms:created>
  <dcterms:modified xsi:type="dcterms:W3CDTF">2022-03-30T06:41:39Z</dcterms:modified>
</cp:coreProperties>
</file>